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0"/>
  </p:handoutMasterIdLst>
  <p:sldIdLst>
    <p:sldId id="256" r:id="rId4"/>
    <p:sldId id="274" r:id="rId5"/>
    <p:sldId id="261" r:id="rId6"/>
    <p:sldId id="307" r:id="rId7"/>
    <p:sldId id="297" r:id="rId8"/>
    <p:sldId id="260" r:id="rId9"/>
  </p:sldIdLst>
  <p:sldSz cx="12192000" cy="6858000"/>
  <p:notesSz cx="6858000" cy="9144000"/>
  <p:custShowLst>
    <p:custShow name="Custom Show 1" id="0">
      <p:sldLst>
        <p:sld r:id="rId9"/>
        <p:sld r:id="rId4"/>
        <p:sld r:id="rId5"/>
        <p:sld r:id="rId6"/>
        <p:sld r:id="rId7"/>
        <p:sld r:id="rId8"/>
      </p:sldLst>
    </p:custShow>
  </p:custShow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6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orient="horz" pos="242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A85527-7686-4B9E-BCA2-C89E7EF409C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3522C4B-7807-4A39-9C8D-700C20C373F3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CF3E71-BBD5-4B4A-A297-09EBE8A0F8E9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C64CBA-1510-44FC-8160-A608DC48F2F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F3E328-6D2D-439B-8511-A2B61657404F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8ACE1E-5A98-4F91-9738-F6BA3802E93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2" r:id="rId3"/>
    <p:sldLayoutId id="2147483740" r:id="rId4"/>
    <p:sldLayoutId id="2147483737" r:id="rId5"/>
    <p:sldLayoutId id="2147483736" r:id="rId6"/>
    <p:sldLayoutId id="2147483739" r:id="rId7"/>
    <p:sldLayoutId id="2147483743" r:id="rId8"/>
    <p:sldLayoutId id="2147483750" r:id="rId9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hyperlink" Target="About%20JOHNFELLER.ACADEMY.pptx" TargetMode="External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About%20JOHNFELLER.ACADEMY.pptx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(No Copyright Music) Epic Motivation Background Music For Videos &amp; Films - AShamaluevMusic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9115"/>
                </p14:media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633" y="6026378"/>
            <a:ext cx="467485" cy="457167"/>
          </a:xfrm>
          <a:prstGeom prst="rect">
            <a:avLst/>
          </a:prstGeom>
        </p:spPr>
      </p:pic>
      <p:sp>
        <p:nvSpPr>
          <p:cNvPr id="6" name="TextBox 5">
            <a:hlinkClick r:id="rId5"/>
          </p:cNvPr>
          <p:cNvSpPr txBox="1"/>
          <p:nvPr/>
        </p:nvSpPr>
        <p:spPr>
          <a:xfrm>
            <a:off x="-148" y="6599747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 smtClean="0">
                <a:solidFill>
                  <a:schemeClr val="bg1"/>
                </a:solidFill>
                <a:cs typeface="Arial" pitchFamily="34" charset="0"/>
              </a:rPr>
              <a:t>Johnfeller.academy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48516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  <a:hlinkClick r:id="rId6" action="ppaction://hlinkpres?slideindex=1&amp;slidetitle="/>
              </a:rPr>
              <a:t>JOHNFELLER.ACADEMY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607582"/>
            <a:ext cx="121918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Jutawan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Tanpa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Modal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97" y="6112651"/>
            <a:ext cx="974094" cy="389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24" y="6057116"/>
            <a:ext cx="439331" cy="4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FE3C7E-8758-4EAA-8D55-71C391129664}"/>
              </a:ext>
            </a:extLst>
          </p:cNvPr>
          <p:cNvSpPr/>
          <p:nvPr/>
        </p:nvSpPr>
        <p:spPr>
          <a:xfrm>
            <a:off x="3455048" y="469238"/>
            <a:ext cx="8341895" cy="591953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90352" y="771339"/>
            <a:ext cx="619167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cs typeface="Arial" pitchFamily="34" charset="0"/>
                <a:hlinkClick r:id="rId2" action="ppaction://hlinkpres?slideindex=1&amp;slidetitle="/>
              </a:rPr>
              <a:t>MISI JOHNFELLER.ACADEMY</a:t>
            </a:r>
            <a:endParaRPr lang="ko-KR" altLang="en-US" sz="3200" dirty="0"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1A27BF-1099-4231-B085-2EEBB60E1960}"/>
              </a:ext>
            </a:extLst>
          </p:cNvPr>
          <p:cNvGrpSpPr/>
          <p:nvPr/>
        </p:nvGrpSpPr>
        <p:grpSpPr>
          <a:xfrm>
            <a:off x="4643597" y="1616068"/>
            <a:ext cx="5465788" cy="1154163"/>
            <a:chOff x="5812355" y="1675118"/>
            <a:chExt cx="5465788" cy="1154163"/>
          </a:xfrm>
        </p:grpSpPr>
        <p:sp>
          <p:nvSpPr>
            <p:cNvPr id="8" name="TextBox 7"/>
            <p:cNvSpPr txBox="1"/>
            <p:nvPr/>
          </p:nvSpPr>
          <p:spPr>
            <a:xfrm>
              <a:off x="6770451" y="2090617"/>
              <a:ext cx="45076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cs typeface="Arial" pitchFamily="34" charset="0"/>
                </a:rPr>
                <a:t>MELAHIRKAN LEBIH RAMAI USAHAWAN YANG BERJAYA DENGAN PLATFORM PERNIAGAAN CUCKOO INTERNATIONAL SDN.BHD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01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7C7C5D-DF37-421D-85EF-D91DC28FF2C5}"/>
              </a:ext>
            </a:extLst>
          </p:cNvPr>
          <p:cNvGrpSpPr/>
          <p:nvPr/>
        </p:nvGrpSpPr>
        <p:grpSpPr>
          <a:xfrm>
            <a:off x="4643597" y="2869386"/>
            <a:ext cx="5465788" cy="1154163"/>
            <a:chOff x="5812355" y="1675118"/>
            <a:chExt cx="5465788" cy="11541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6FAAE6-5486-4FE8-8D02-50C769003FD1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cs typeface="Arial" pitchFamily="34" charset="0"/>
                </a:rPr>
                <a:t>MENYEDIAKAN LATIHAN DAN BIMBINGAN KHAS MELALUI SEMINAR, KELAS DAN KONSULTANSI SETIAP BULAN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15C5F3-46BC-42F5-8C0C-91D1D7B9B8F1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02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7A9AEF-E5BB-4E71-B9DE-59D591451261}"/>
              </a:ext>
            </a:extLst>
          </p:cNvPr>
          <p:cNvGrpSpPr/>
          <p:nvPr/>
        </p:nvGrpSpPr>
        <p:grpSpPr>
          <a:xfrm>
            <a:off x="4680541" y="4002418"/>
            <a:ext cx="5465788" cy="938719"/>
            <a:chOff x="5812355" y="1675118"/>
            <a:chExt cx="5465788" cy="93871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CE16B8-342D-492B-B84E-83C67A5098AC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cs typeface="Arial" pitchFamily="34" charset="0"/>
                </a:rPr>
                <a:t>MENGUASAI TEKNOLOGI DIGITAL SEBAGAI MEDIUM PEMASARAN DAN PERNIAGAAN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0AE37B-26E9-4EEE-989E-B727A9446C72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cs typeface="Arial" pitchFamily="34" charset="0"/>
                </a:rPr>
                <a:t>03</a:t>
              </a:r>
              <a:endParaRPr lang="ko-KR" altLang="en-US" sz="4800" b="1" dirty="0"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7CA9C8-FDF5-4E96-A012-E8E524C9AF6B}"/>
              </a:ext>
            </a:extLst>
          </p:cNvPr>
          <p:cNvGrpSpPr/>
          <p:nvPr/>
        </p:nvGrpSpPr>
        <p:grpSpPr>
          <a:xfrm rot="5400000">
            <a:off x="9043736" y="3240510"/>
            <a:ext cx="5919538" cy="376988"/>
            <a:chOff x="4379494" y="697832"/>
            <a:chExt cx="2586787" cy="16844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26ABE8-C7BB-442E-840A-D50FC1DD044F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9866835-F79F-42D8-8D5D-E04BDB39E262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C395C0-7559-44A7-BA81-93FD49DD2D73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7EFBB4-0EF0-4995-A85A-9AB27DC72B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F89E9D-1C44-41B8-91F1-E08EC348E972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6" y="6378208"/>
            <a:ext cx="349421" cy="34942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7" y="6388774"/>
            <a:ext cx="847138" cy="33885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55" y="6388774"/>
            <a:ext cx="346502" cy="3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6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4012624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ABOUT JOHNFELLER.ACADEMY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1" y="4753768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PAKAR DIGITAL BRANDING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7DAA8-C522-4817-A9D4-2986C18C0E19}"/>
              </a:ext>
            </a:extLst>
          </p:cNvPr>
          <p:cNvSpPr/>
          <p:nvPr/>
        </p:nvSpPr>
        <p:spPr>
          <a:xfrm>
            <a:off x="7510374" y="-14324"/>
            <a:ext cx="4204531" cy="6858000"/>
          </a:xfrm>
          <a:prstGeom prst="rect">
            <a:avLst/>
          </a:prstGeom>
          <a:gradFill flip="none" rotWithShape="1"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0808F-ED09-4018-857F-DD2221323293}"/>
              </a:ext>
            </a:extLst>
          </p:cNvPr>
          <p:cNvSpPr txBox="1"/>
          <p:nvPr/>
        </p:nvSpPr>
        <p:spPr>
          <a:xfrm>
            <a:off x="8446493" y="1874728"/>
            <a:ext cx="23322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Apa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pun yang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anda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impikan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percayalah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kekuatan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minda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anda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bahawa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impian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itu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telah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anda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capai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maka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impian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itu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akan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menjadi</a:t>
            </a:r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cs typeface="Arial" pitchFamily="34" charset="0"/>
              </a:rPr>
              <a:t>kenyataan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4B6033B-3611-4495-9E3C-23CEF0A0F522}"/>
              </a:ext>
            </a:extLst>
          </p:cNvPr>
          <p:cNvSpPr/>
          <p:nvPr/>
        </p:nvSpPr>
        <p:spPr>
          <a:xfrm>
            <a:off x="7819882" y="1295199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A7901F-9551-4745-9450-08B881D050AB}"/>
              </a:ext>
            </a:extLst>
          </p:cNvPr>
          <p:cNvSpPr/>
          <p:nvPr/>
        </p:nvSpPr>
        <p:spPr>
          <a:xfrm rot="10800000">
            <a:off x="10623450" y="3414676"/>
            <a:ext cx="626611" cy="579529"/>
          </a:xfrm>
          <a:custGeom>
            <a:avLst/>
            <a:gdLst/>
            <a:ahLst/>
            <a:cxnLst/>
            <a:rect l="l" t="t" r="r" b="b"/>
            <a:pathLst>
              <a:path w="152069" h="140643">
                <a:moveTo>
                  <a:pt x="139177" y="0"/>
                </a:moveTo>
                <a:lnTo>
                  <a:pt x="152069" y="20510"/>
                </a:lnTo>
                <a:cubicBezTo>
                  <a:pt x="141326" y="25003"/>
                  <a:pt x="133415" y="31693"/>
                  <a:pt x="128336" y="40581"/>
                </a:cubicBezTo>
                <a:cubicBezTo>
                  <a:pt x="123257" y="49469"/>
                  <a:pt x="120425" y="62410"/>
                  <a:pt x="119839" y="79404"/>
                </a:cubicBezTo>
                <a:lnTo>
                  <a:pt x="147381" y="79404"/>
                </a:lnTo>
                <a:lnTo>
                  <a:pt x="147381" y="140643"/>
                </a:lnTo>
                <a:lnTo>
                  <a:pt x="90831" y="140643"/>
                </a:lnTo>
                <a:lnTo>
                  <a:pt x="90831" y="92297"/>
                </a:lnTo>
                <a:cubicBezTo>
                  <a:pt x="90831" y="66122"/>
                  <a:pt x="93957" y="47174"/>
                  <a:pt x="100207" y="35454"/>
                </a:cubicBezTo>
                <a:cubicBezTo>
                  <a:pt x="108412" y="19827"/>
                  <a:pt x="121401" y="8009"/>
                  <a:pt x="139177" y="0"/>
                </a:cubicBezTo>
                <a:close/>
                <a:moveTo>
                  <a:pt x="48345" y="0"/>
                </a:moveTo>
                <a:lnTo>
                  <a:pt x="61238" y="20510"/>
                </a:lnTo>
                <a:cubicBezTo>
                  <a:pt x="50494" y="25003"/>
                  <a:pt x="42583" y="31693"/>
                  <a:pt x="37504" y="40581"/>
                </a:cubicBezTo>
                <a:cubicBezTo>
                  <a:pt x="32425" y="49469"/>
                  <a:pt x="29593" y="62410"/>
                  <a:pt x="29007" y="79404"/>
                </a:cubicBezTo>
                <a:lnTo>
                  <a:pt x="56550" y="79404"/>
                </a:lnTo>
                <a:lnTo>
                  <a:pt x="56550" y="140643"/>
                </a:lnTo>
                <a:lnTo>
                  <a:pt x="0" y="140643"/>
                </a:lnTo>
                <a:lnTo>
                  <a:pt x="0" y="92297"/>
                </a:lnTo>
                <a:cubicBezTo>
                  <a:pt x="0" y="66122"/>
                  <a:pt x="3125" y="47174"/>
                  <a:pt x="9376" y="35454"/>
                </a:cubicBezTo>
                <a:cubicBezTo>
                  <a:pt x="17580" y="19827"/>
                  <a:pt x="30570" y="8009"/>
                  <a:pt x="483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D3655-5F13-4900-A037-40CD0C89784D}"/>
              </a:ext>
            </a:extLst>
          </p:cNvPr>
          <p:cNvSpPr txBox="1"/>
          <p:nvPr/>
        </p:nvSpPr>
        <p:spPr>
          <a:xfrm>
            <a:off x="617588" y="714782"/>
            <a:ext cx="6126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SIAPAKAH</a:t>
            </a:r>
            <a:r>
              <a:rPr lang="en-US" altLang="ko-KR" sz="2400" dirty="0" smtClean="0">
                <a:latin typeface="+mj-lt"/>
                <a:cs typeface="Arial" pitchFamily="34" charset="0"/>
              </a:rPr>
              <a:t> 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itchFamily="34" charset="0"/>
              </a:rPr>
              <a:t>JOHNFELLER.ACADEMY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CAF52-7C2F-476A-ADB8-93CDCF89B444}"/>
              </a:ext>
            </a:extLst>
          </p:cNvPr>
          <p:cNvSpPr txBox="1"/>
          <p:nvPr/>
        </p:nvSpPr>
        <p:spPr>
          <a:xfrm>
            <a:off x="617588" y="1363993"/>
            <a:ext cx="61264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John,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lebih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dikenali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ElltonJohnFeller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pengasas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JOHNFELLER.ACADEMY.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Misi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utama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JOHNFELLER.ACADEMY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ditubuhkan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adalah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melahirkan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lebih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ramai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usahawan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berjaya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melalui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platform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perniagaan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CUCKOO INTERNATIONAL SDN.BHD.</a:t>
            </a:r>
          </a:p>
          <a:p>
            <a:endParaRPr lang="en-US" altLang="ko-KR" sz="12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Company CUCKOO INTERNATIONAL SDN.BHD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adalah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sebuah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company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bertaraf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dunia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menyediakan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produk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kelengkapan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rumah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seperti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penapis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air,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penapis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udara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multicooker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alatan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memasak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dapur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, CUCKOO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membuka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peluang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perniagaan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kepada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semua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orang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berkecimpung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bidang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perniagaan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2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JOHNFELLER.ACADEMY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ditubuhkan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membantu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golongan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berpendapatan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rendah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memulakan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perniagaan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platform CUCKOO.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Langkah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selaras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hasrat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kami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memberikan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laluan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strategi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khusus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bagaimana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berniaga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cara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betul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melalui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platform CUCKOO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2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mengamalkan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prinsip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strategi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‘digital branding’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juga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menjadi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kepakaran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JOHNFELLER.ACADEMY, kami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telah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melahirkan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ramai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usahawan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berjaya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!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Peluang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kami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buka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kepada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golongan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berpendapatan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rendah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sama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ada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masih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belum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mempunyai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pekerjaan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tetap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sudah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bekerja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tetapi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gaji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mencukupi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juga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individu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memerlukan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pendapatan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sampingan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2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Melalui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strategi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‘digital branding’, JOHNFELLER.ACADEMY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akan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membantu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semua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usahawan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CUCKOO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menguasai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‘business plan’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disediakan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teknik-teknik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setup digital platform yang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canggih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berkualiti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rahsia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menarik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pelanggan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tanpa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menjual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barang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.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2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 smtClean="0"/>
              <a:t>Kelebihan</a:t>
            </a:r>
            <a:r>
              <a:rPr lang="en-US" dirty="0" smtClean="0"/>
              <a:t> </a:t>
            </a:r>
            <a:r>
              <a:rPr lang="en-US" dirty="0" err="1" smtClean="0"/>
              <a:t>Perniagaan</a:t>
            </a:r>
            <a:r>
              <a:rPr lang="en-US" dirty="0" smtClean="0"/>
              <a:t> Platform Cuckoo Di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Pengendalian</a:t>
            </a:r>
            <a:r>
              <a:rPr lang="en-US" dirty="0" smtClean="0"/>
              <a:t> JOHNFELLER.ACADEMY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28C106-DA67-4BCB-B80C-71D3E375062F}"/>
              </a:ext>
            </a:extLst>
          </p:cNvPr>
          <p:cNvGrpSpPr/>
          <p:nvPr/>
        </p:nvGrpSpPr>
        <p:grpSpPr>
          <a:xfrm rot="2700000">
            <a:off x="4435420" y="2405260"/>
            <a:ext cx="3349414" cy="3272616"/>
            <a:chOff x="5090840" y="2579702"/>
            <a:chExt cx="2387934" cy="233318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396029A-B2AB-43B6-AF52-20687C602FE0}"/>
                </a:ext>
              </a:extLst>
            </p:cNvPr>
            <p:cNvSpPr/>
            <p:nvPr/>
          </p:nvSpPr>
          <p:spPr>
            <a:xfrm>
              <a:off x="5621493" y="4116906"/>
              <a:ext cx="1326628" cy="79597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F6A5AC6-C0F4-4C2A-892B-CF763FB3DA45}"/>
                </a:ext>
              </a:extLst>
            </p:cNvPr>
            <p:cNvSpPr/>
            <p:nvPr/>
          </p:nvSpPr>
          <p:spPr>
            <a:xfrm>
              <a:off x="5886818" y="2579702"/>
              <a:ext cx="795978" cy="1061303"/>
            </a:xfrm>
            <a:custGeom>
              <a:avLst/>
              <a:gdLst>
                <a:gd name="connsiteX0" fmla="*/ 222086 w 442678"/>
                <a:gd name="connsiteY0" fmla="*/ 1407 h 590237"/>
                <a:gd name="connsiteX1" fmla="*/ 418832 w 442678"/>
                <a:gd name="connsiteY1" fmla="*/ 704 h 590237"/>
                <a:gd name="connsiteX2" fmla="*/ 443425 w 442678"/>
                <a:gd name="connsiteY2" fmla="*/ 23892 h 590237"/>
                <a:gd name="connsiteX3" fmla="*/ 442722 w 442678"/>
                <a:gd name="connsiteY3" fmla="*/ 136318 h 590237"/>
                <a:gd name="connsiteX4" fmla="*/ 428669 w 442678"/>
                <a:gd name="connsiteY4" fmla="*/ 176370 h 590237"/>
                <a:gd name="connsiteX5" fmla="*/ 380185 w 442678"/>
                <a:gd name="connsiteY5" fmla="*/ 175667 h 590237"/>
                <a:gd name="connsiteX6" fmla="*/ 338025 w 442678"/>
                <a:gd name="connsiteY6" fmla="*/ 153182 h 590237"/>
                <a:gd name="connsiteX7" fmla="*/ 295163 w 442678"/>
                <a:gd name="connsiteY7" fmla="*/ 201666 h 590237"/>
                <a:gd name="connsiteX8" fmla="*/ 319756 w 442678"/>
                <a:gd name="connsiteY8" fmla="*/ 280365 h 590237"/>
                <a:gd name="connsiteX9" fmla="*/ 373861 w 442678"/>
                <a:gd name="connsiteY9" fmla="*/ 275446 h 590237"/>
                <a:gd name="connsiteX10" fmla="*/ 410400 w 442678"/>
                <a:gd name="connsiteY10" fmla="*/ 254366 h 590237"/>
                <a:gd name="connsiteX11" fmla="*/ 442020 w 442678"/>
                <a:gd name="connsiteY11" fmla="*/ 298634 h 590237"/>
                <a:gd name="connsiteX12" fmla="*/ 442722 w 442678"/>
                <a:gd name="connsiteY12" fmla="*/ 430032 h 590237"/>
                <a:gd name="connsiteX13" fmla="*/ 425156 w 442678"/>
                <a:gd name="connsiteY13" fmla="*/ 443382 h 590237"/>
                <a:gd name="connsiteX14" fmla="*/ 307811 w 442678"/>
                <a:gd name="connsiteY14" fmla="*/ 443382 h 590237"/>
                <a:gd name="connsiteX15" fmla="*/ 276894 w 442678"/>
                <a:gd name="connsiteY15" fmla="*/ 451112 h 590237"/>
                <a:gd name="connsiteX16" fmla="*/ 276191 w 442678"/>
                <a:gd name="connsiteY16" fmla="*/ 482732 h 590237"/>
                <a:gd name="connsiteX17" fmla="*/ 301487 w 442678"/>
                <a:gd name="connsiteY17" fmla="*/ 538242 h 590237"/>
                <a:gd name="connsiteX18" fmla="*/ 245976 w 442678"/>
                <a:gd name="connsiteY18" fmla="*/ 588834 h 590237"/>
                <a:gd name="connsiteX19" fmla="*/ 152522 w 442678"/>
                <a:gd name="connsiteY19" fmla="*/ 560025 h 590237"/>
                <a:gd name="connsiteX20" fmla="*/ 158846 w 442678"/>
                <a:gd name="connsiteY20" fmla="*/ 488353 h 590237"/>
                <a:gd name="connsiteX21" fmla="*/ 175007 w 442678"/>
                <a:gd name="connsiteY21" fmla="*/ 463760 h 590237"/>
                <a:gd name="connsiteX22" fmla="*/ 142685 w 442678"/>
                <a:gd name="connsiteY22" fmla="*/ 443382 h 590237"/>
                <a:gd name="connsiteX23" fmla="*/ 22529 w 442678"/>
                <a:gd name="connsiteY23" fmla="*/ 444085 h 590237"/>
                <a:gd name="connsiteX24" fmla="*/ 44 w 442678"/>
                <a:gd name="connsiteY24" fmla="*/ 423708 h 590237"/>
                <a:gd name="connsiteX25" fmla="*/ 44 w 442678"/>
                <a:gd name="connsiteY25" fmla="*/ 300742 h 590237"/>
                <a:gd name="connsiteX26" fmla="*/ 18313 w 442678"/>
                <a:gd name="connsiteY26" fmla="*/ 262798 h 590237"/>
                <a:gd name="connsiteX27" fmla="*/ 59770 w 442678"/>
                <a:gd name="connsiteY27" fmla="*/ 265609 h 590237"/>
                <a:gd name="connsiteX28" fmla="*/ 106146 w 442678"/>
                <a:gd name="connsiteY28" fmla="*/ 289499 h 590237"/>
                <a:gd name="connsiteX29" fmla="*/ 148306 w 442678"/>
                <a:gd name="connsiteY29" fmla="*/ 233989 h 590237"/>
                <a:gd name="connsiteX30" fmla="*/ 143388 w 442678"/>
                <a:gd name="connsiteY30" fmla="*/ 188316 h 590237"/>
                <a:gd name="connsiteX31" fmla="*/ 64689 w 442678"/>
                <a:gd name="connsiteY31" fmla="*/ 171452 h 590237"/>
                <a:gd name="connsiteX32" fmla="*/ 35880 w 442678"/>
                <a:gd name="connsiteY32" fmla="*/ 190423 h 590237"/>
                <a:gd name="connsiteX33" fmla="*/ 2152 w 442678"/>
                <a:gd name="connsiteY33" fmla="*/ 151777 h 590237"/>
                <a:gd name="connsiteX34" fmla="*/ 1449 w 442678"/>
                <a:gd name="connsiteY34" fmla="*/ 11947 h 590237"/>
                <a:gd name="connsiteX35" fmla="*/ 20421 w 442678"/>
                <a:gd name="connsiteY35" fmla="*/ 704 h 590237"/>
                <a:gd name="connsiteX36" fmla="*/ 222086 w 442678"/>
                <a:gd name="connsiteY36" fmla="*/ 14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590237">
                  <a:moveTo>
                    <a:pt x="222086" y="1407"/>
                  </a:moveTo>
                  <a:cubicBezTo>
                    <a:pt x="287434" y="1407"/>
                    <a:pt x="353484" y="2110"/>
                    <a:pt x="418832" y="704"/>
                  </a:cubicBezTo>
                  <a:cubicBezTo>
                    <a:pt x="437101" y="704"/>
                    <a:pt x="444830" y="4218"/>
                    <a:pt x="443425" y="23892"/>
                  </a:cubicBezTo>
                  <a:cubicBezTo>
                    <a:pt x="442020" y="61133"/>
                    <a:pt x="442722" y="98374"/>
                    <a:pt x="442722" y="136318"/>
                  </a:cubicBezTo>
                  <a:cubicBezTo>
                    <a:pt x="442722" y="151777"/>
                    <a:pt x="439209" y="165128"/>
                    <a:pt x="428669" y="176370"/>
                  </a:cubicBezTo>
                  <a:cubicBezTo>
                    <a:pt x="408994" y="197450"/>
                    <a:pt x="399157" y="197450"/>
                    <a:pt x="380185" y="175667"/>
                  </a:cubicBezTo>
                  <a:cubicBezTo>
                    <a:pt x="368943" y="163020"/>
                    <a:pt x="358403" y="146156"/>
                    <a:pt x="338025" y="153182"/>
                  </a:cubicBezTo>
                  <a:cubicBezTo>
                    <a:pt x="315540" y="161614"/>
                    <a:pt x="298676" y="176370"/>
                    <a:pt x="295163" y="201666"/>
                  </a:cubicBezTo>
                  <a:cubicBezTo>
                    <a:pt x="290947" y="231881"/>
                    <a:pt x="291649" y="259987"/>
                    <a:pt x="319756" y="280365"/>
                  </a:cubicBezTo>
                  <a:cubicBezTo>
                    <a:pt x="342241" y="296526"/>
                    <a:pt x="354889" y="295823"/>
                    <a:pt x="373861" y="275446"/>
                  </a:cubicBezTo>
                  <a:cubicBezTo>
                    <a:pt x="383699" y="264906"/>
                    <a:pt x="390022" y="245231"/>
                    <a:pt x="410400" y="254366"/>
                  </a:cubicBezTo>
                  <a:cubicBezTo>
                    <a:pt x="429372" y="262798"/>
                    <a:pt x="441317" y="277554"/>
                    <a:pt x="442020" y="298634"/>
                  </a:cubicBezTo>
                  <a:cubicBezTo>
                    <a:pt x="442722" y="342199"/>
                    <a:pt x="442020" y="386467"/>
                    <a:pt x="442722" y="430032"/>
                  </a:cubicBezTo>
                  <a:cubicBezTo>
                    <a:pt x="442722" y="444085"/>
                    <a:pt x="434993" y="444085"/>
                    <a:pt x="425156" y="443382"/>
                  </a:cubicBezTo>
                  <a:cubicBezTo>
                    <a:pt x="385807" y="443382"/>
                    <a:pt x="346457" y="443382"/>
                    <a:pt x="307811" y="443382"/>
                  </a:cubicBezTo>
                  <a:cubicBezTo>
                    <a:pt x="296568" y="443382"/>
                    <a:pt x="286028" y="442680"/>
                    <a:pt x="276894" y="451112"/>
                  </a:cubicBezTo>
                  <a:cubicBezTo>
                    <a:pt x="266354" y="461652"/>
                    <a:pt x="258624" y="470786"/>
                    <a:pt x="276191" y="482732"/>
                  </a:cubicBezTo>
                  <a:cubicBezTo>
                    <a:pt x="295163" y="495380"/>
                    <a:pt x="309919" y="513649"/>
                    <a:pt x="301487" y="538242"/>
                  </a:cubicBezTo>
                  <a:cubicBezTo>
                    <a:pt x="292352" y="564241"/>
                    <a:pt x="274786" y="583213"/>
                    <a:pt x="245976" y="588834"/>
                  </a:cubicBezTo>
                  <a:cubicBezTo>
                    <a:pt x="209438" y="595861"/>
                    <a:pt x="177115" y="591645"/>
                    <a:pt x="152522" y="560025"/>
                  </a:cubicBezTo>
                  <a:cubicBezTo>
                    <a:pt x="131442" y="532621"/>
                    <a:pt x="133550" y="512244"/>
                    <a:pt x="158846" y="488353"/>
                  </a:cubicBezTo>
                  <a:cubicBezTo>
                    <a:pt x="165873" y="481326"/>
                    <a:pt x="181331" y="478516"/>
                    <a:pt x="175007" y="463760"/>
                  </a:cubicBezTo>
                  <a:cubicBezTo>
                    <a:pt x="169386" y="450409"/>
                    <a:pt x="158143" y="443382"/>
                    <a:pt x="142685" y="443382"/>
                  </a:cubicBezTo>
                  <a:cubicBezTo>
                    <a:pt x="102633" y="443382"/>
                    <a:pt x="62581" y="442680"/>
                    <a:pt x="22529" y="444085"/>
                  </a:cubicBezTo>
                  <a:cubicBezTo>
                    <a:pt x="7071" y="444788"/>
                    <a:pt x="-659" y="442680"/>
                    <a:pt x="44" y="423708"/>
                  </a:cubicBezTo>
                  <a:cubicBezTo>
                    <a:pt x="1449" y="382953"/>
                    <a:pt x="747" y="341496"/>
                    <a:pt x="44" y="300742"/>
                  </a:cubicBezTo>
                  <a:cubicBezTo>
                    <a:pt x="44" y="284580"/>
                    <a:pt x="6368" y="272635"/>
                    <a:pt x="18313" y="262798"/>
                  </a:cubicBezTo>
                  <a:cubicBezTo>
                    <a:pt x="33069" y="250150"/>
                    <a:pt x="46420" y="248042"/>
                    <a:pt x="59770" y="265609"/>
                  </a:cubicBezTo>
                  <a:cubicBezTo>
                    <a:pt x="71013" y="280365"/>
                    <a:pt x="82958" y="299336"/>
                    <a:pt x="106146" y="289499"/>
                  </a:cubicBezTo>
                  <a:cubicBezTo>
                    <a:pt x="130037" y="279662"/>
                    <a:pt x="146198" y="261393"/>
                    <a:pt x="148306" y="233989"/>
                  </a:cubicBezTo>
                  <a:cubicBezTo>
                    <a:pt x="149009" y="218530"/>
                    <a:pt x="149712" y="203072"/>
                    <a:pt x="143388" y="188316"/>
                  </a:cubicBezTo>
                  <a:cubicBezTo>
                    <a:pt x="125821" y="149669"/>
                    <a:pt x="90688" y="142642"/>
                    <a:pt x="64689" y="171452"/>
                  </a:cubicBezTo>
                  <a:cubicBezTo>
                    <a:pt x="56960" y="179884"/>
                    <a:pt x="52041" y="196045"/>
                    <a:pt x="35880" y="190423"/>
                  </a:cubicBezTo>
                  <a:cubicBezTo>
                    <a:pt x="17611" y="184100"/>
                    <a:pt x="2855" y="171452"/>
                    <a:pt x="2152" y="151777"/>
                  </a:cubicBezTo>
                  <a:cubicBezTo>
                    <a:pt x="747" y="105401"/>
                    <a:pt x="1449" y="59025"/>
                    <a:pt x="1449" y="11947"/>
                  </a:cubicBezTo>
                  <a:cubicBezTo>
                    <a:pt x="1449" y="-4214"/>
                    <a:pt x="12692" y="704"/>
                    <a:pt x="20421" y="704"/>
                  </a:cubicBezTo>
                  <a:cubicBezTo>
                    <a:pt x="87174" y="1407"/>
                    <a:pt x="154630" y="1407"/>
                    <a:pt x="222086" y="1407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32A2E64-5366-4C29-915D-F66F73342736}"/>
                </a:ext>
              </a:extLst>
            </p:cNvPr>
            <p:cNvSpPr/>
            <p:nvPr/>
          </p:nvSpPr>
          <p:spPr>
            <a:xfrm>
              <a:off x="6682796" y="3092504"/>
              <a:ext cx="795978" cy="1061303"/>
            </a:xfrm>
            <a:custGeom>
              <a:avLst/>
              <a:gdLst>
                <a:gd name="connsiteX0" fmla="*/ 442778 w 442678"/>
                <a:gd name="connsiteY0" fmla="*/ 370410 h 590237"/>
                <a:gd name="connsiteX1" fmla="*/ 443481 w 442678"/>
                <a:gd name="connsiteY1" fmla="*/ 570669 h 590237"/>
                <a:gd name="connsiteX2" fmla="*/ 422401 w 442678"/>
                <a:gd name="connsiteY2" fmla="*/ 592452 h 590237"/>
                <a:gd name="connsiteX3" fmla="*/ 307164 w 442678"/>
                <a:gd name="connsiteY3" fmla="*/ 591749 h 590237"/>
                <a:gd name="connsiteX4" fmla="*/ 269220 w 442678"/>
                <a:gd name="connsiteY4" fmla="*/ 579803 h 590237"/>
                <a:gd name="connsiteX5" fmla="*/ 268517 w 442678"/>
                <a:gd name="connsiteY5" fmla="*/ 529212 h 590237"/>
                <a:gd name="connsiteX6" fmla="*/ 290300 w 442678"/>
                <a:gd name="connsiteY6" fmla="*/ 489160 h 590237"/>
                <a:gd name="connsiteX7" fmla="*/ 246032 w 442678"/>
                <a:gd name="connsiteY7" fmla="*/ 445595 h 590237"/>
                <a:gd name="connsiteX8" fmla="*/ 165929 w 442678"/>
                <a:gd name="connsiteY8" fmla="*/ 465972 h 590237"/>
                <a:gd name="connsiteX9" fmla="*/ 169442 w 442678"/>
                <a:gd name="connsiteY9" fmla="*/ 524293 h 590237"/>
                <a:gd name="connsiteX10" fmla="*/ 189819 w 442678"/>
                <a:gd name="connsiteY10" fmla="*/ 558021 h 590237"/>
                <a:gd name="connsiteX11" fmla="*/ 143443 w 442678"/>
                <a:gd name="connsiteY11" fmla="*/ 590343 h 590237"/>
                <a:gd name="connsiteX12" fmla="*/ 14856 w 442678"/>
                <a:gd name="connsiteY12" fmla="*/ 591046 h 590237"/>
                <a:gd name="connsiteX13" fmla="*/ 100 w 442678"/>
                <a:gd name="connsiteY13" fmla="*/ 574885 h 590237"/>
                <a:gd name="connsiteX14" fmla="*/ 100 w 442678"/>
                <a:gd name="connsiteY14" fmla="*/ 446297 h 590237"/>
                <a:gd name="connsiteX15" fmla="*/ 31720 w 442678"/>
                <a:gd name="connsiteY15" fmla="*/ 402732 h 590237"/>
                <a:gd name="connsiteX16" fmla="*/ 66150 w 442678"/>
                <a:gd name="connsiteY16" fmla="*/ 421704 h 590237"/>
                <a:gd name="connsiteX17" fmla="*/ 142038 w 442678"/>
                <a:gd name="connsiteY17" fmla="*/ 406246 h 590237"/>
                <a:gd name="connsiteX18" fmla="*/ 125174 w 442678"/>
                <a:gd name="connsiteY18" fmla="*/ 313494 h 590237"/>
                <a:gd name="connsiteX19" fmla="*/ 66853 w 442678"/>
                <a:gd name="connsiteY19" fmla="*/ 317710 h 590237"/>
                <a:gd name="connsiteX20" fmla="*/ 33828 w 442678"/>
                <a:gd name="connsiteY20" fmla="*/ 337384 h 590237"/>
                <a:gd name="connsiteX21" fmla="*/ 802 w 442678"/>
                <a:gd name="connsiteY21" fmla="*/ 291711 h 590237"/>
                <a:gd name="connsiteX22" fmla="*/ 100 w 442678"/>
                <a:gd name="connsiteY22" fmla="*/ 168745 h 590237"/>
                <a:gd name="connsiteX23" fmla="*/ 19774 w 442678"/>
                <a:gd name="connsiteY23" fmla="*/ 149071 h 590237"/>
                <a:gd name="connsiteX24" fmla="*/ 135011 w 442678"/>
                <a:gd name="connsiteY24" fmla="*/ 149773 h 590237"/>
                <a:gd name="connsiteX25" fmla="*/ 165929 w 442678"/>
                <a:gd name="connsiteY25" fmla="*/ 141341 h 590237"/>
                <a:gd name="connsiteX26" fmla="*/ 166631 w 442678"/>
                <a:gd name="connsiteY26" fmla="*/ 107613 h 590237"/>
                <a:gd name="connsiteX27" fmla="*/ 163820 w 442678"/>
                <a:gd name="connsiteY27" fmla="*/ 21186 h 590237"/>
                <a:gd name="connsiteX28" fmla="*/ 294516 w 442678"/>
                <a:gd name="connsiteY28" fmla="*/ 35942 h 590237"/>
                <a:gd name="connsiteX29" fmla="*/ 288192 w 442678"/>
                <a:gd name="connsiteY29" fmla="*/ 101992 h 590237"/>
                <a:gd name="connsiteX30" fmla="*/ 269923 w 442678"/>
                <a:gd name="connsiteY30" fmla="*/ 130099 h 590237"/>
                <a:gd name="connsiteX31" fmla="*/ 308569 w 442678"/>
                <a:gd name="connsiteY31" fmla="*/ 150476 h 590237"/>
                <a:gd name="connsiteX32" fmla="*/ 420995 w 442678"/>
                <a:gd name="connsiteY32" fmla="*/ 149773 h 590237"/>
                <a:gd name="connsiteX33" fmla="*/ 444183 w 442678"/>
                <a:gd name="connsiteY33" fmla="*/ 174367 h 590237"/>
                <a:gd name="connsiteX34" fmla="*/ 442778 w 442678"/>
                <a:gd name="connsiteY34" fmla="*/ 3704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590237">
                  <a:moveTo>
                    <a:pt x="442778" y="370410"/>
                  </a:moveTo>
                  <a:cubicBezTo>
                    <a:pt x="442778" y="437163"/>
                    <a:pt x="442075" y="503916"/>
                    <a:pt x="443481" y="570669"/>
                  </a:cubicBezTo>
                  <a:cubicBezTo>
                    <a:pt x="443481" y="587533"/>
                    <a:pt x="439967" y="592452"/>
                    <a:pt x="422401" y="592452"/>
                  </a:cubicBezTo>
                  <a:cubicBezTo>
                    <a:pt x="384457" y="591046"/>
                    <a:pt x="345810" y="591749"/>
                    <a:pt x="307164" y="591749"/>
                  </a:cubicBezTo>
                  <a:cubicBezTo>
                    <a:pt x="293111" y="591749"/>
                    <a:pt x="279760" y="590343"/>
                    <a:pt x="269220" y="579803"/>
                  </a:cubicBezTo>
                  <a:cubicBezTo>
                    <a:pt x="252356" y="562940"/>
                    <a:pt x="241114" y="548184"/>
                    <a:pt x="268517" y="529212"/>
                  </a:cubicBezTo>
                  <a:cubicBezTo>
                    <a:pt x="281868" y="520077"/>
                    <a:pt x="296624" y="508835"/>
                    <a:pt x="290300" y="489160"/>
                  </a:cubicBezTo>
                  <a:cubicBezTo>
                    <a:pt x="283273" y="467377"/>
                    <a:pt x="269220" y="450514"/>
                    <a:pt x="246032" y="445595"/>
                  </a:cubicBezTo>
                  <a:cubicBezTo>
                    <a:pt x="216520" y="439271"/>
                    <a:pt x="187711" y="439974"/>
                    <a:pt x="165929" y="465972"/>
                  </a:cubicBezTo>
                  <a:cubicBezTo>
                    <a:pt x="146957" y="488457"/>
                    <a:pt x="147659" y="504619"/>
                    <a:pt x="169442" y="524293"/>
                  </a:cubicBezTo>
                  <a:cubicBezTo>
                    <a:pt x="179279" y="533428"/>
                    <a:pt x="197548" y="539049"/>
                    <a:pt x="189819" y="558021"/>
                  </a:cubicBezTo>
                  <a:cubicBezTo>
                    <a:pt x="181387" y="577696"/>
                    <a:pt x="165929" y="590343"/>
                    <a:pt x="143443" y="590343"/>
                  </a:cubicBezTo>
                  <a:cubicBezTo>
                    <a:pt x="100581" y="590343"/>
                    <a:pt x="57718" y="590343"/>
                    <a:pt x="14856" y="591046"/>
                  </a:cubicBezTo>
                  <a:cubicBezTo>
                    <a:pt x="2208" y="591046"/>
                    <a:pt x="-603" y="586128"/>
                    <a:pt x="100" y="574885"/>
                  </a:cubicBezTo>
                  <a:cubicBezTo>
                    <a:pt x="802" y="532022"/>
                    <a:pt x="100" y="489160"/>
                    <a:pt x="100" y="446297"/>
                  </a:cubicBezTo>
                  <a:cubicBezTo>
                    <a:pt x="100" y="424515"/>
                    <a:pt x="13450" y="410462"/>
                    <a:pt x="31720" y="402732"/>
                  </a:cubicBezTo>
                  <a:cubicBezTo>
                    <a:pt x="49989" y="394300"/>
                    <a:pt x="57016" y="411164"/>
                    <a:pt x="66150" y="421704"/>
                  </a:cubicBezTo>
                  <a:cubicBezTo>
                    <a:pt x="90743" y="449108"/>
                    <a:pt x="122363" y="442784"/>
                    <a:pt x="142038" y="406246"/>
                  </a:cubicBezTo>
                  <a:cubicBezTo>
                    <a:pt x="156794" y="378139"/>
                    <a:pt x="148362" y="332466"/>
                    <a:pt x="125174" y="313494"/>
                  </a:cubicBezTo>
                  <a:cubicBezTo>
                    <a:pt x="101986" y="294522"/>
                    <a:pt x="87230" y="295927"/>
                    <a:pt x="66853" y="317710"/>
                  </a:cubicBezTo>
                  <a:cubicBezTo>
                    <a:pt x="57718" y="326844"/>
                    <a:pt x="54205" y="346519"/>
                    <a:pt x="33828" y="337384"/>
                  </a:cubicBezTo>
                  <a:cubicBezTo>
                    <a:pt x="13450" y="328953"/>
                    <a:pt x="802" y="314899"/>
                    <a:pt x="802" y="291711"/>
                  </a:cubicBezTo>
                  <a:cubicBezTo>
                    <a:pt x="100" y="250957"/>
                    <a:pt x="1505" y="209500"/>
                    <a:pt x="100" y="168745"/>
                  </a:cubicBezTo>
                  <a:cubicBezTo>
                    <a:pt x="-603" y="153287"/>
                    <a:pt x="3613" y="148368"/>
                    <a:pt x="19774" y="149071"/>
                  </a:cubicBezTo>
                  <a:cubicBezTo>
                    <a:pt x="58421" y="150476"/>
                    <a:pt x="96365" y="149071"/>
                    <a:pt x="135011" y="149773"/>
                  </a:cubicBezTo>
                  <a:cubicBezTo>
                    <a:pt x="146254" y="149773"/>
                    <a:pt x="156794" y="149071"/>
                    <a:pt x="165929" y="141341"/>
                  </a:cubicBezTo>
                  <a:cubicBezTo>
                    <a:pt x="179279" y="130099"/>
                    <a:pt x="184198" y="121667"/>
                    <a:pt x="166631" y="107613"/>
                  </a:cubicBezTo>
                  <a:cubicBezTo>
                    <a:pt x="130795" y="79507"/>
                    <a:pt x="130795" y="52103"/>
                    <a:pt x="163820" y="21186"/>
                  </a:cubicBezTo>
                  <a:cubicBezTo>
                    <a:pt x="199656" y="-12542"/>
                    <a:pt x="266409" y="-4813"/>
                    <a:pt x="294516" y="35942"/>
                  </a:cubicBezTo>
                  <a:cubicBezTo>
                    <a:pt x="312083" y="61238"/>
                    <a:pt x="309272" y="79507"/>
                    <a:pt x="288192" y="101992"/>
                  </a:cubicBezTo>
                  <a:cubicBezTo>
                    <a:pt x="280463" y="109721"/>
                    <a:pt x="260788" y="112532"/>
                    <a:pt x="269923" y="130099"/>
                  </a:cubicBezTo>
                  <a:cubicBezTo>
                    <a:pt x="277652" y="144855"/>
                    <a:pt x="291705" y="150476"/>
                    <a:pt x="308569" y="150476"/>
                  </a:cubicBezTo>
                  <a:cubicBezTo>
                    <a:pt x="345810" y="149773"/>
                    <a:pt x="383754" y="151881"/>
                    <a:pt x="420995" y="149773"/>
                  </a:cubicBezTo>
                  <a:cubicBezTo>
                    <a:pt x="441373" y="149071"/>
                    <a:pt x="444886" y="155395"/>
                    <a:pt x="444183" y="174367"/>
                  </a:cubicBezTo>
                  <a:cubicBezTo>
                    <a:pt x="442075" y="239011"/>
                    <a:pt x="442778" y="305062"/>
                    <a:pt x="442778" y="37041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F82B953-7BFD-4A34-9233-6E5E40172DD5}"/>
                </a:ext>
              </a:extLst>
            </p:cNvPr>
            <p:cNvSpPr/>
            <p:nvPr/>
          </p:nvSpPr>
          <p:spPr>
            <a:xfrm>
              <a:off x="5090840" y="3092504"/>
              <a:ext cx="795978" cy="1326628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Isosceles Triangle 51">
            <a:extLst>
              <a:ext uri="{FF2B5EF4-FFF2-40B4-BE49-F238E27FC236}">
                <a16:creationId xmlns:a16="http://schemas.microsoft.com/office/drawing/2014/main" id="{D6E41365-E3BA-44A9-A8EC-7DB55867E664}"/>
              </a:ext>
            </a:extLst>
          </p:cNvPr>
          <p:cNvSpPr/>
          <p:nvPr/>
        </p:nvSpPr>
        <p:spPr>
          <a:xfrm>
            <a:off x="5046923" y="3084858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A883A5BF-5A80-47D0-B789-BF84D2A51088}"/>
              </a:ext>
            </a:extLst>
          </p:cNvPr>
          <p:cNvSpPr/>
          <p:nvPr/>
        </p:nvSpPr>
        <p:spPr>
          <a:xfrm>
            <a:off x="6484464" y="332907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ardrop 1">
            <a:extLst>
              <a:ext uri="{FF2B5EF4-FFF2-40B4-BE49-F238E27FC236}">
                <a16:creationId xmlns:a16="http://schemas.microsoft.com/office/drawing/2014/main" id="{51B66B6B-5466-4041-AD06-46116B8CC949}"/>
              </a:ext>
            </a:extLst>
          </p:cNvPr>
          <p:cNvSpPr/>
          <p:nvPr/>
        </p:nvSpPr>
        <p:spPr>
          <a:xfrm rot="18805991">
            <a:off x="6940198" y="4701961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83AA415B-0176-4FD1-8B86-C0244A6E16E0}"/>
              </a:ext>
            </a:extLst>
          </p:cNvPr>
          <p:cNvSpPr/>
          <p:nvPr/>
        </p:nvSpPr>
        <p:spPr>
          <a:xfrm>
            <a:off x="5083024" y="477616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Block Arc 14">
            <a:extLst>
              <a:ext uri="{FF2B5EF4-FFF2-40B4-BE49-F238E27FC236}">
                <a16:creationId xmlns:a16="http://schemas.microsoft.com/office/drawing/2014/main" id="{9E081F35-443F-43FD-9974-066FC3F44E69}"/>
              </a:ext>
            </a:extLst>
          </p:cNvPr>
          <p:cNvSpPr/>
          <p:nvPr/>
        </p:nvSpPr>
        <p:spPr>
          <a:xfrm rot="16200000">
            <a:off x="5689252" y="3834814"/>
            <a:ext cx="603871" cy="6042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A03C68-B29B-438E-A63C-0B913A13BE83}"/>
              </a:ext>
            </a:extLst>
          </p:cNvPr>
          <p:cNvGrpSpPr/>
          <p:nvPr/>
        </p:nvGrpSpPr>
        <p:grpSpPr>
          <a:xfrm>
            <a:off x="8686367" y="1788204"/>
            <a:ext cx="2738140" cy="901282"/>
            <a:chOff x="302738" y="4417056"/>
            <a:chExt cx="2851594" cy="9012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E83975-D6E5-42AA-A677-72EB86DCE0FC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Memudahkan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Usahawan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Bekerja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E9E86D-E56D-42D3-B4C9-662BA9B3A96C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Urusan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pengeposan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warranty,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cukai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urusan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lain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semua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diuruskan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oleh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company HQ CUCKOO.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F1C647-1285-400B-85D3-F1BCF39A9F6F}"/>
              </a:ext>
            </a:extLst>
          </p:cNvPr>
          <p:cNvGrpSpPr/>
          <p:nvPr/>
        </p:nvGrpSpPr>
        <p:grpSpPr>
          <a:xfrm>
            <a:off x="810431" y="5014332"/>
            <a:ext cx="2738140" cy="1085948"/>
            <a:chOff x="302738" y="4417056"/>
            <a:chExt cx="2851594" cy="10859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DEFCEE-DC42-446A-9F55-C20C278AF22F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Jaminan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Income Yang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Lumayan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FFC0C1-1674-46D1-9C2C-027C837CB70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menggunakan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‘business plan’ yang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sudah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disediakan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strategi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‘digital branding’ yang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direka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khas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usahawan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CUCKOO. 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147B0C-5050-4E69-A793-21AD706B8233}"/>
              </a:ext>
            </a:extLst>
          </p:cNvPr>
          <p:cNvGrpSpPr/>
          <p:nvPr/>
        </p:nvGrpSpPr>
        <p:grpSpPr>
          <a:xfrm>
            <a:off x="810431" y="1846690"/>
            <a:ext cx="2738140" cy="1085948"/>
            <a:chOff x="302738" y="4417056"/>
            <a:chExt cx="2851594" cy="10859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46D41C-A7B8-4D01-98C5-DD09DB656F4F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Produk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Terlaris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Pasaran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94F503-C345-46D7-AA74-4161C26D848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CUCKOO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merupakan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produk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bertaraf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dunia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mana market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masih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‘fresh’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sesuai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kelengkapan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harian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orang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ramai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9E78CC-2D29-41FD-8C8B-6C84C66B5A23}"/>
              </a:ext>
            </a:extLst>
          </p:cNvPr>
          <p:cNvGrpSpPr/>
          <p:nvPr/>
        </p:nvGrpSpPr>
        <p:grpSpPr>
          <a:xfrm>
            <a:off x="8686367" y="5014332"/>
            <a:ext cx="2738140" cy="1455280"/>
            <a:chOff x="302738" y="4417056"/>
            <a:chExt cx="2851594" cy="145528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9040BC-9098-4C17-AC46-1C81E2C4F279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Kerja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Mudah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Tanpa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Menjual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F5B051-4785-45AE-9AB6-73A0FB326068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120032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JOHNFELLER.ACADEMY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sebagai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laluan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khas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berniaga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melalui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teknik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‘digital branding’ di mana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setiap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usahawan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CUCKOO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tidak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perlu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mengiklankan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barang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atau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mencari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pelanggan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2" name="Elbow Connector 10">
            <a:extLst>
              <a:ext uri="{FF2B5EF4-FFF2-40B4-BE49-F238E27FC236}">
                <a16:creationId xmlns:a16="http://schemas.microsoft.com/office/drawing/2014/main" id="{41C673A4-5875-4C74-966B-08BE942E5FD4}"/>
              </a:ext>
            </a:extLst>
          </p:cNvPr>
          <p:cNvCxnSpPr>
            <a:cxnSpLocks/>
          </p:cNvCxnSpPr>
          <p:nvPr/>
        </p:nvCxnSpPr>
        <p:spPr>
          <a:xfrm flipV="1">
            <a:off x="7363406" y="1926706"/>
            <a:ext cx="1109389" cy="68283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124">
            <a:extLst>
              <a:ext uri="{FF2B5EF4-FFF2-40B4-BE49-F238E27FC236}">
                <a16:creationId xmlns:a16="http://schemas.microsoft.com/office/drawing/2014/main" id="{DABD43B8-C3BF-4339-9B7F-76AC730129B3}"/>
              </a:ext>
            </a:extLst>
          </p:cNvPr>
          <p:cNvCxnSpPr>
            <a:cxnSpLocks/>
          </p:cNvCxnSpPr>
          <p:nvPr/>
        </p:nvCxnSpPr>
        <p:spPr>
          <a:xfrm rot="10800000">
            <a:off x="7393585" y="5444979"/>
            <a:ext cx="1083135" cy="4115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132">
            <a:extLst>
              <a:ext uri="{FF2B5EF4-FFF2-40B4-BE49-F238E27FC236}">
                <a16:creationId xmlns:a16="http://schemas.microsoft.com/office/drawing/2014/main" id="{DBB58366-73AB-4B78-8BAE-C66907BB17E5}"/>
              </a:ext>
            </a:extLst>
          </p:cNvPr>
          <p:cNvCxnSpPr>
            <a:cxnSpLocks/>
          </p:cNvCxnSpPr>
          <p:nvPr/>
        </p:nvCxnSpPr>
        <p:spPr>
          <a:xfrm flipV="1">
            <a:off x="2845273" y="4537910"/>
            <a:ext cx="1671544" cy="414394"/>
          </a:xfrm>
          <a:prstGeom prst="bentConnector3">
            <a:avLst>
              <a:gd name="adj1" fmla="val 556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138">
            <a:extLst>
              <a:ext uri="{FF2B5EF4-FFF2-40B4-BE49-F238E27FC236}">
                <a16:creationId xmlns:a16="http://schemas.microsoft.com/office/drawing/2014/main" id="{42E0744A-1EAB-4E11-A699-2A70517F2224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07684" cy="62089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734041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cs typeface="Arial" pitchFamily="34" charset="0"/>
              </a:rPr>
              <a:t>Thank You</a:t>
            </a:r>
            <a:endParaRPr lang="ko-KR" altLang="en-US" sz="5867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596059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cs typeface="Arial" pitchFamily="34" charset="0"/>
              </a:rPr>
              <a:t>ADAKAH ANDA JUTAWAN YANG SETERUNYA?</a:t>
            </a:r>
            <a:endParaRPr lang="ko-KR" altLang="en-US" sz="1867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29" y="6105378"/>
            <a:ext cx="603756" cy="590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28" y="6105378"/>
            <a:ext cx="1353995" cy="5415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066" y="6105378"/>
            <a:ext cx="533482" cy="5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6049</TotalTime>
  <Words>399</Words>
  <Application>Microsoft Office PowerPoint</Application>
  <PresentationFormat>Widescreen</PresentationFormat>
  <Paragraphs>34</Paragraphs>
  <Slides>6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  <vt:variant>
        <vt:lpstr>Custom Shows</vt:lpstr>
      </vt:variant>
      <vt:variant>
        <vt:i4>1</vt:i4>
      </vt:variant>
    </vt:vector>
  </HeadingPairs>
  <TitlesOfParts>
    <vt:vector size="13" baseType="lpstr"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ellton linsayan</cp:lastModifiedBy>
  <cp:revision>112</cp:revision>
  <dcterms:created xsi:type="dcterms:W3CDTF">2018-04-24T17:14:44Z</dcterms:created>
  <dcterms:modified xsi:type="dcterms:W3CDTF">2019-10-10T04:24:18Z</dcterms:modified>
</cp:coreProperties>
</file>